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3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E556B-A37B-9256-BCA1-A5CCEAE7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EFE036-D936-0476-CFB5-ED9E7EAC4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D5B3BD-FC3C-D549-0EE6-50271B32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076064-7CB0-EA19-193A-2C3EF35F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209D9-576B-5ADE-515C-BB5AA3DE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93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7AEE6-279E-5A83-A7E1-B2C83E9C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D31890-CBA9-05BB-E60E-785AD1B2F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27C6E-1780-0DA4-831F-804700B0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D82A97-7AF5-4C4C-6280-10C05808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5062B2-89A9-CA57-6C16-696955B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17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632AF2-C82C-97BF-610C-F4ACFD4E6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0534C6-C9A0-C9FA-F0F8-1A94879E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3F5BC1-9624-8601-2492-3D5C03F0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6C9EE-537A-B7FF-F1CC-CA4746C8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7DD8A0-7597-F855-F023-505ABFDF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1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94CA6-03C0-5D21-EB0B-E6EC1D8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75093-C5BF-FEAF-FB80-B9D9BDE5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43ADAF-2117-ED7F-B30C-F3E1EC6E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EA168-E6CE-F02B-9ABB-FFF3E190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71C5A-BDCC-489C-84CB-4ABB9814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06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3DE98-03FC-C843-9881-6CE90239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38285F-1872-37DE-F276-90A52AF59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EBE77-D5F0-7C08-E475-8519BBE5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D2CB4-611B-8223-8C20-42AAD2EE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D74029-9066-55AE-A93A-0C830CDC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05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557C8-93A8-C728-076D-5F4262C1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F5DCC2-6B22-1DC0-90EC-CF76ABECF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DD8A41-E2DE-2311-A140-F2EF48758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887700-0A0E-CA82-C49C-8CD36964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E43A37-3A28-994B-A2A0-0714C439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5AE4EA-6B85-02F2-E1B7-8FF4F682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21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B090C-C038-F694-B0FA-2853D0CB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B83581-2A9A-55BA-D7DE-A3A6471D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A26600-5C1B-603E-BF55-3B360C6B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CB1C21-80CF-3A4C-69E5-A46F198B3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063BB3-230D-42CF-3CEE-BF100194E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C10EBC-16CC-C647-FD98-E20016C7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BA4294-E6C1-A3DD-C1FE-71EC5CB3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5111AB-1778-EFCE-9C5B-D06FA86D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25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0B148-DF91-686B-4E4E-27912DF5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72196B-6309-3A1D-DE0D-55A5E2D9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EEAE1-A29C-90AC-5245-6E5ECDA3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504884-5C4D-5A46-CBC4-BA78CDED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6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8ED2AD-702D-7C39-6118-E212114F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F9673E3-A182-0032-6984-9C43AA64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831F4F-595B-09CA-860A-B2150EC0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9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1411C-044D-AEF8-440D-1DFD79F1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F25EA8-3B16-2A7F-C8F9-20F40A4E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0E98CE-0B7B-0D99-5EFF-C40120B8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7EE301-DDF6-5C41-3894-BE52D06C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682AEA-4A2B-DA59-D2FC-B85C747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75559B-1FE9-722B-6AD3-A0FA116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72666-0396-6417-EE90-DAFC6B15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5BFB2D-E45F-4143-F426-7133A0078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81246C-04E6-DC68-6571-DC2B2FE32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0CEF2E-1456-C12E-141B-3D41A5AB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48590C-858D-2E63-4B66-DF84D3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E44DF7-C70B-6A1A-B91D-7B772552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38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731CA3-091B-0F1D-8FCB-3DB507BB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579509-22D3-4E24-C40C-4CDCB1536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E2C78C-D885-6140-0FB1-DE5075345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EC8D-1D59-4C73-BB85-4A1AAD247D71}" type="datetimeFigureOut">
              <a:rPr lang="fr-FR" smtClean="0"/>
              <a:t>26/02/2023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DAF292-23DC-2D65-9B99-D7BE0BD36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9FB117-24C4-B429-AF87-E8FEBCBB2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95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dataforgood.fr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forgood.fr/hippocrate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video/event/urn:li:ugcPost:7033870906384863233/" TargetMode="External"/><Relationship Id="rId3" Type="http://schemas.openxmlformats.org/officeDocument/2006/relationships/hyperlink" Target="https://events.makesense.org/fr/e/atelier-2h-pour-partager-autour-du-numerique-responsable-et-engage-63f39125f45a5b0007fc3ed4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www.meetup.com/fr-FR/data-for-good-provence/events/29122654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amalistes.org/sympa/subscribe/infos-dataforgood-grenobl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E0D7E59-00D1-62F1-02C4-1DBE33B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7134"/>
            <a:ext cx="12194413" cy="46405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17453E0-F231-9E33-6CDF-B23CD9DC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40" y="5109210"/>
            <a:ext cx="1634490" cy="16344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6AB00E-9B2F-3244-DB7B-6DAE74FFE3D2}"/>
              </a:ext>
            </a:extLst>
          </p:cNvPr>
          <p:cNvSpPr txBox="1"/>
          <p:nvPr/>
        </p:nvSpPr>
        <p:spPr>
          <a:xfrm>
            <a:off x="2997723" y="4328108"/>
            <a:ext cx="725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Aileron" panose="00000500000000000000" pitchFamily="50" charset="0"/>
              </a:rPr>
              <a:t>Le numérique au service de l’intérêt général</a:t>
            </a:r>
          </a:p>
        </p:txBody>
      </p:sp>
    </p:spTree>
    <p:extLst>
      <p:ext uri="{BB962C8B-B14F-4D97-AF65-F5344CB8AC3E}">
        <p14:creationId xmlns:p14="http://schemas.microsoft.com/office/powerpoint/2010/main" val="310627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32BA2CB-7C76-0534-5C35-FC211E47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4" name="Image 3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31918CC-68B7-C3C0-0B44-00D964E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16" y="-94268"/>
            <a:ext cx="5574383" cy="3141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9AE4BC-A991-D6D5-2911-87F91D5318E1}"/>
              </a:ext>
            </a:extLst>
          </p:cNvPr>
          <p:cNvSpPr txBox="1"/>
          <p:nvPr/>
        </p:nvSpPr>
        <p:spPr>
          <a:xfrm>
            <a:off x="626885" y="2595957"/>
            <a:ext cx="9242980" cy="226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Association créée en 2014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Communauté de </a:t>
            </a:r>
            <a:r>
              <a:rPr lang="fr-FR" sz="1600" b="1" dirty="0">
                <a:latin typeface="Aileron" panose="00000500000000000000" pitchFamily="50" charset="0"/>
              </a:rPr>
              <a:t>plus de 3000 volontaires Tech </a:t>
            </a:r>
            <a:r>
              <a:rPr lang="fr-FR" sz="1600" dirty="0">
                <a:latin typeface="Aileron" panose="00000500000000000000" pitchFamily="50" charset="0"/>
              </a:rPr>
              <a:t>(Data, Dev, Designers) souhaitant mettre leurs compétences au service d'associations et d'ONG et de </a:t>
            </a:r>
            <a:r>
              <a:rPr lang="fr-FR" sz="1600" b="1" dirty="0">
                <a:latin typeface="Aileron" panose="00000500000000000000" pitchFamily="50" charset="0"/>
              </a:rPr>
              <a:t>s'engager pour l'intérêt général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b="1" dirty="0">
              <a:latin typeface="Aileron" panose="00000500000000000000" pitchFamily="50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A6DF5A-08A4-5C89-789B-617589D6E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" t="5187" r="1353" b="5961"/>
          <a:stretch/>
        </p:blipFill>
        <p:spPr>
          <a:xfrm>
            <a:off x="8903910" y="6237091"/>
            <a:ext cx="3168683" cy="4779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8B77B33-7BCB-8611-44AA-816D955A60EB}"/>
              </a:ext>
            </a:extLst>
          </p:cNvPr>
          <p:cNvSpPr txBox="1"/>
          <p:nvPr/>
        </p:nvSpPr>
        <p:spPr>
          <a:xfrm>
            <a:off x="10297212" y="5751323"/>
            <a:ext cx="17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5"/>
              </a:rPr>
              <a:t>dataforgood.fr</a:t>
            </a:r>
            <a:r>
              <a:rPr lang="fr-FR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AFA566-E053-81BB-5F93-24E7B429C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7" y="4511553"/>
            <a:ext cx="1335846" cy="13358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D095B4B-2B15-E477-3193-5C0335B8AFC6}"/>
              </a:ext>
            </a:extLst>
          </p:cNvPr>
          <p:cNvSpPr txBox="1"/>
          <p:nvPr/>
        </p:nvSpPr>
        <p:spPr>
          <a:xfrm>
            <a:off x="626885" y="4304675"/>
            <a:ext cx="9242980" cy="152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Chaque année : 1 à 2 saisons d'accélération -&gt; une dizaine de projets sont accompagnés par les bénévoles sur des thématiques environnementales, sociales et solidaires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Un </a:t>
            </a:r>
            <a:r>
              <a:rPr lang="fr-FR" sz="1600" dirty="0" err="1">
                <a:latin typeface="Aileron" panose="00000500000000000000" pitchFamily="50" charset="0"/>
              </a:rPr>
              <a:t>slack</a:t>
            </a:r>
            <a:r>
              <a:rPr lang="fr-FR" sz="1600" dirty="0">
                <a:latin typeface="Aileron" panose="00000500000000000000" pitchFamily="50" charset="0"/>
              </a:rPr>
              <a:t> pour échanger, des webinaires mensuels…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77A38E-0C6B-D59A-EE89-560B02C1C95B}"/>
              </a:ext>
            </a:extLst>
          </p:cNvPr>
          <p:cNvSpPr txBox="1"/>
          <p:nvPr/>
        </p:nvSpPr>
        <p:spPr>
          <a:xfrm>
            <a:off x="626885" y="6057052"/>
            <a:ext cx="7904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Lancement d’une antenne grenobloise cette année !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18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05DE98F-4094-5B31-9FE4-6097C010EE90}"/>
              </a:ext>
            </a:extLst>
          </p:cNvPr>
          <p:cNvSpPr txBox="1"/>
          <p:nvPr/>
        </p:nvSpPr>
        <p:spPr>
          <a:xfrm>
            <a:off x="523459" y="2459919"/>
            <a:ext cx="10991653" cy="41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Plus de 100 projets depuis 2014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Pyronear</a:t>
            </a:r>
            <a:r>
              <a:rPr lang="fr-FR" sz="1600" dirty="0">
                <a:latin typeface="Aileron" panose="00000500000000000000" pitchFamily="50" charset="0"/>
              </a:rPr>
              <a:t> : Détection des départs d'incendie dans les forêts à partir d’images satellites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Open Food </a:t>
            </a:r>
            <a:r>
              <a:rPr lang="fr-FR" sz="1600" b="1" dirty="0" err="1">
                <a:latin typeface="Aileron" panose="00000500000000000000" pitchFamily="50" charset="0"/>
              </a:rPr>
              <a:t>Facts</a:t>
            </a:r>
            <a:r>
              <a:rPr lang="fr-FR" sz="1600" dirty="0">
                <a:latin typeface="Aileron" panose="00000500000000000000" pitchFamily="50" charset="0"/>
              </a:rPr>
              <a:t> : Application pour scanner les produits et connaître leur impact environnemental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BechdelAI</a:t>
            </a:r>
            <a:r>
              <a:rPr lang="fr-FR" sz="1600" b="1" dirty="0">
                <a:latin typeface="Aileron" panose="00000500000000000000" pitchFamily="50" charset="0"/>
              </a:rPr>
              <a:t> : </a:t>
            </a:r>
            <a:r>
              <a:rPr lang="fr-FR" sz="1600" dirty="0">
                <a:latin typeface="Aileron" panose="00000500000000000000" pitchFamily="50" charset="0"/>
              </a:rPr>
              <a:t>Mesure et automatisation du test de </a:t>
            </a:r>
            <a:r>
              <a:rPr lang="fr-FR" sz="1600" dirty="0" err="1">
                <a:latin typeface="Aileron" panose="00000500000000000000" pitchFamily="50" charset="0"/>
              </a:rPr>
              <a:t>Bechdel</a:t>
            </a:r>
            <a:r>
              <a:rPr lang="fr-FR" sz="1600" dirty="0">
                <a:latin typeface="Aileron" panose="00000500000000000000" pitchFamily="50" charset="0"/>
              </a:rPr>
              <a:t>, de la (sous)représentation féminine et des inégalités de représentation dans le cinéma et l'audiovisuel</a:t>
            </a: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QuotaClimat</a:t>
            </a:r>
            <a:r>
              <a:rPr lang="fr-FR" sz="1600" b="1" dirty="0">
                <a:latin typeface="Aileron" panose="00000500000000000000" pitchFamily="50" charset="0"/>
              </a:rPr>
              <a:t> : </a:t>
            </a:r>
            <a:r>
              <a:rPr lang="fr-FR" sz="1600" dirty="0">
                <a:latin typeface="Aileron" panose="00000500000000000000" pitchFamily="50" charset="0"/>
              </a:rPr>
              <a:t>Quantifier et qualifier le traitement médiatiques des enjeux écologiques</a:t>
            </a: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3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A11ED08-62FD-D28A-68BC-3763EB7B7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6" name="Image 5" descr="Une image contenant texte, nature, nuage, ciel nocturne&#10;&#10;Description générée automatiquement">
            <a:extLst>
              <a:ext uri="{FF2B5EF4-FFF2-40B4-BE49-F238E27FC236}">
                <a16:creationId xmlns:a16="http://schemas.microsoft.com/office/drawing/2014/main" id="{0354AB1B-8531-4E40-7403-9D9EA9F1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89" y="123728"/>
            <a:ext cx="2009854" cy="1124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FD9A18-CEF0-36A6-240E-B85B1958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03" y="1349417"/>
            <a:ext cx="2141935" cy="1207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205854-5912-D1C8-6DB3-0AEDD758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5351" b="40100"/>
          <a:stretch/>
        </p:blipFill>
        <p:spPr>
          <a:xfrm>
            <a:off x="9558779" y="5922862"/>
            <a:ext cx="2575544" cy="910586"/>
          </a:xfrm>
          <a:prstGeom prst="rect">
            <a:avLst/>
          </a:prstGeom>
        </p:spPr>
      </p:pic>
      <p:pic>
        <p:nvPicPr>
          <p:cNvPr id="12" name="Image 11" descr="Une image contenant texte, personne, foule, auditorium&#10;&#10;Description générée automatiquement">
            <a:extLst>
              <a:ext uri="{FF2B5EF4-FFF2-40B4-BE49-F238E27FC236}">
                <a16:creationId xmlns:a16="http://schemas.microsoft.com/office/drawing/2014/main" id="{DA7BEF0A-B0A9-4D81-8DB4-EB101FE389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"/>
          <a:stretch/>
        </p:blipFill>
        <p:spPr>
          <a:xfrm>
            <a:off x="9896635" y="2658353"/>
            <a:ext cx="2141936" cy="1146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297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4" name="Image 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CD7C72C9-15B5-A7D9-17E8-D67F68D6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2" y="-47134"/>
            <a:ext cx="5514518" cy="2762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693142" y="2547030"/>
            <a:ext cx="9289844" cy="374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latin typeface="Aileron" panose="00000500000000000000" pitchFamily="50" charset="0"/>
              </a:rPr>
              <a:t>Le serment d’Hippocrate du Data </a:t>
            </a:r>
            <a:r>
              <a:rPr lang="fr-FR" sz="1600" b="1" dirty="0" err="1">
                <a:latin typeface="Aileron" panose="00000500000000000000" pitchFamily="50" charset="0"/>
              </a:rPr>
              <a:t>scientist</a:t>
            </a: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b="1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Proposition d’une charte éthique pour les professionnels de la donnée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Evaluer nos pratiques par rapport aux grands principes éthiques et juridiques 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25 principes </a:t>
            </a:r>
            <a:br>
              <a:rPr lang="fr-FR" sz="1600" dirty="0">
                <a:latin typeface="Aileron" panose="00000500000000000000" pitchFamily="50" charset="0"/>
              </a:rPr>
            </a:br>
            <a:r>
              <a:rPr lang="fr-FR" sz="1600" i="1" dirty="0">
                <a:latin typeface="Aileron" panose="00000500000000000000" pitchFamily="50" charset="0"/>
              </a:rPr>
              <a:t>(mesurer les biais, veiller au consentement, communiquer, prévenir les dérives des algorithmes…)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Toute personne travaillant avec la donnée peut lire la charte et la signer</a:t>
            </a:r>
            <a:endParaRPr lang="fr-FR" dirty="0">
              <a:latin typeface="Aileron" panose="000005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7FFE99-F312-EC95-5D93-D6D00A4EF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76" y="2857500"/>
            <a:ext cx="2076633" cy="20766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A8CA5-247A-6783-14F7-4F591BBAE711}"/>
              </a:ext>
            </a:extLst>
          </p:cNvPr>
          <p:cNvSpPr txBox="1"/>
          <p:nvPr/>
        </p:nvSpPr>
        <p:spPr>
          <a:xfrm>
            <a:off x="10332720" y="4934133"/>
            <a:ext cx="1623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ileron" panose="00000500000000000000" pitchFamily="50" charset="0"/>
                <a:hlinkClick r:id="rId5"/>
              </a:rPr>
              <a:t>dataforgood.fr/hippocrate</a:t>
            </a:r>
            <a:r>
              <a:rPr lang="fr-FR" sz="1600" dirty="0">
                <a:latin typeface="Aileron" panose="000005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48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796151" y="2055540"/>
            <a:ext cx="10599698" cy="476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000" b="1" dirty="0">
                <a:latin typeface="Aileron" panose="00000500000000000000" pitchFamily="50" charset="0"/>
              </a:rPr>
              <a:t>Pour ce soir : on va explorer Open Food </a:t>
            </a:r>
            <a:r>
              <a:rPr lang="fr-FR" sz="2000" b="1" dirty="0" err="1">
                <a:latin typeface="Aileron" panose="00000500000000000000" pitchFamily="50" charset="0"/>
              </a:rPr>
              <a:t>Facts</a:t>
            </a:r>
            <a:r>
              <a:rPr lang="fr-FR" sz="2000" b="1" dirty="0">
                <a:latin typeface="Aileron" panose="00000500000000000000" pitchFamily="50" charset="0"/>
              </a:rPr>
              <a:t> !</a:t>
            </a:r>
            <a:endParaRPr lang="fr-FR" sz="20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2400" u="sng" dirty="0">
                <a:latin typeface="Aileron" panose="00000500000000000000" pitchFamily="50" charset="0"/>
              </a:rPr>
              <a:t>3 propositions de projets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ileron" panose="00000500000000000000" pitchFamily="50" charset="0"/>
              </a:rPr>
              <a:t>Analyse de données : extraire des informations intéressantes de l’analyse des données françaises d’Open Food </a:t>
            </a:r>
            <a:r>
              <a:rPr lang="fr-FR" sz="2400" dirty="0" err="1">
                <a:latin typeface="Aileron" panose="00000500000000000000" pitchFamily="50" charset="0"/>
              </a:rPr>
              <a:t>Facts</a:t>
            </a:r>
            <a:endParaRPr lang="fr-FR" sz="24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ileron" panose="00000500000000000000" pitchFamily="50" charset="0"/>
              </a:rPr>
              <a:t>Machine </a:t>
            </a:r>
            <a:r>
              <a:rPr lang="fr-FR" sz="2400" dirty="0" err="1">
                <a:latin typeface="Aileron" panose="00000500000000000000" pitchFamily="50" charset="0"/>
              </a:rPr>
              <a:t>learning</a:t>
            </a:r>
            <a:r>
              <a:rPr lang="fr-FR" sz="2400" dirty="0">
                <a:latin typeface="Aileron" panose="00000500000000000000" pitchFamily="50" charset="0"/>
              </a:rPr>
              <a:t> : prédire le </a:t>
            </a:r>
            <a:r>
              <a:rPr lang="fr-FR" sz="2400" dirty="0" err="1">
                <a:latin typeface="Aileron" panose="00000500000000000000" pitchFamily="50" charset="0"/>
              </a:rPr>
              <a:t>nutriscore</a:t>
            </a:r>
            <a:r>
              <a:rPr lang="fr-FR" sz="2400" dirty="0">
                <a:latin typeface="Aileron" panose="00000500000000000000" pitchFamily="50" charset="0"/>
              </a:rPr>
              <a:t> d’un produit en fonction de ces caractéristiques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latin typeface="Aileron" panose="00000500000000000000" pitchFamily="50" charset="0"/>
              </a:rPr>
              <a:t>Analyse d’images : détecter les doublons dans les images des produits enregistrés par les utilisateurs d’Open Food </a:t>
            </a:r>
            <a:r>
              <a:rPr lang="fr-FR" sz="2400" dirty="0" err="1">
                <a:latin typeface="Aileron" panose="00000500000000000000" pitchFamily="50" charset="0"/>
              </a:rPr>
              <a:t>Facts</a:t>
            </a:r>
            <a:endParaRPr lang="fr-FR" sz="24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8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558195" y="4356267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Jeudi 16 mars </a:t>
            </a:r>
            <a:r>
              <a:rPr lang="fr-FR" sz="1600" b="1" i="1" dirty="0">
                <a:latin typeface="Aileron" panose="00000500000000000000" pitchFamily="50" charset="0"/>
              </a:rPr>
              <a:t>(</a:t>
            </a:r>
            <a:r>
              <a:rPr lang="fr-FR" sz="1600" i="1" dirty="0">
                <a:latin typeface="Aileron" panose="00000500000000000000" pitchFamily="50" charset="0"/>
              </a:rPr>
              <a:t>18h45)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  <a:r>
              <a:rPr lang="fr-FR" sz="1600" dirty="0">
                <a:latin typeface="Aileron" panose="00000500000000000000" pitchFamily="50" charset="0"/>
                <a:hlinkClick r:id="rId3"/>
              </a:rPr>
              <a:t>Atelier du </a:t>
            </a:r>
            <a:r>
              <a:rPr lang="fr-FR" sz="1600" b="1" dirty="0">
                <a:latin typeface="Aileron" panose="00000500000000000000" pitchFamily="50" charset="0"/>
                <a:hlinkClick r:id="rId3"/>
              </a:rPr>
              <a:t>Tech for Good Tour </a:t>
            </a:r>
            <a:r>
              <a:rPr lang="fr-FR" sz="1600" dirty="0">
                <a:latin typeface="Aileron" panose="00000500000000000000" pitchFamily="50" charset="0"/>
              </a:rPr>
              <a:t>à la Turbine</a:t>
            </a: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2h pour se former sur le numérique responsable et engagé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F3B9452-9A95-8083-09B8-F3972577A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524" y="4921730"/>
            <a:ext cx="1518894" cy="3597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6AAA78-9351-EA1D-C56C-B3021B16E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24" y="4434058"/>
            <a:ext cx="1038091" cy="1038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963286-7F3F-CE0C-C7B6-9A5B95403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22" y="3365291"/>
            <a:ext cx="1748516" cy="98499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A6D1575-8EF2-451C-656A-61305E12B80D}"/>
              </a:ext>
            </a:extLst>
          </p:cNvPr>
          <p:cNvSpPr txBox="1"/>
          <p:nvPr/>
        </p:nvSpPr>
        <p:spPr>
          <a:xfrm>
            <a:off x="6419524" y="1048511"/>
            <a:ext cx="334559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400" b="1" dirty="0">
                <a:latin typeface="Aileron" panose="00000500000000000000" pitchFamily="50" charset="0"/>
              </a:rPr>
              <a:t>Agenda : la suite !</a:t>
            </a:r>
          </a:p>
          <a:p>
            <a:pPr algn="ctr"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A62F7E-2879-715C-0564-940758D3B9EE}"/>
              </a:ext>
            </a:extLst>
          </p:cNvPr>
          <p:cNvSpPr txBox="1"/>
          <p:nvPr/>
        </p:nvSpPr>
        <p:spPr>
          <a:xfrm>
            <a:off x="558196" y="2303490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Demain </a:t>
            </a:r>
            <a:r>
              <a:rPr lang="fr-FR" sz="1600" i="1" dirty="0">
                <a:latin typeface="Aileron" panose="00000500000000000000" pitchFamily="50" charset="0"/>
              </a:rPr>
              <a:t>(1</a:t>
            </a:r>
            <a:r>
              <a:rPr lang="fr-FR" sz="1600" i="1" baseline="30000" dirty="0">
                <a:latin typeface="Aileron" panose="00000500000000000000" pitchFamily="50" charset="0"/>
              </a:rPr>
              <a:t>er</a:t>
            </a:r>
            <a:r>
              <a:rPr lang="fr-FR" sz="1600" i="1" dirty="0">
                <a:latin typeface="Aileron" panose="00000500000000000000" pitchFamily="50" charset="0"/>
              </a:rPr>
              <a:t> mars, 19h30</a:t>
            </a:r>
            <a:r>
              <a:rPr lang="fr-FR" sz="1600" dirty="0">
                <a:latin typeface="Aileron" panose="00000500000000000000" pitchFamily="50" charset="0"/>
              </a:rPr>
              <a:t>) : </a:t>
            </a:r>
            <a:r>
              <a:rPr lang="fr-FR" sz="1600" b="1" dirty="0" err="1">
                <a:latin typeface="Aileron" panose="00000500000000000000" pitchFamily="50" charset="0"/>
                <a:hlinkClick r:id="rId8"/>
              </a:rPr>
              <a:t>Monthly</a:t>
            </a:r>
            <a:r>
              <a:rPr lang="fr-FR" sz="1600" b="1" dirty="0">
                <a:latin typeface="Aileron" panose="00000500000000000000" pitchFamily="50" charset="0"/>
                <a:hlinkClick r:id="rId8"/>
              </a:rPr>
              <a:t> Marty </a:t>
            </a:r>
            <a:r>
              <a:rPr lang="fr-FR" sz="1600" b="1" dirty="0">
                <a:latin typeface="Aileron" panose="00000500000000000000" pitchFamily="50" charset="0"/>
              </a:rPr>
              <a:t>- </a:t>
            </a:r>
            <a:r>
              <a:rPr lang="fr-FR" sz="1600" dirty="0">
                <a:latin typeface="Aileron" panose="00000500000000000000" pitchFamily="50" charset="0"/>
              </a:rPr>
              <a:t>Webinaire mensuel de la communauté Data for Good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Risques et les dérives de l'IA générative, Data Challenge pour valoriser la donnée publique en santé-environnement…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F8E27BC-D74F-2A99-E02B-0DA10BA2DE54}"/>
              </a:ext>
            </a:extLst>
          </p:cNvPr>
          <p:cNvSpPr txBox="1"/>
          <p:nvPr/>
        </p:nvSpPr>
        <p:spPr>
          <a:xfrm>
            <a:off x="558195" y="3326478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Ce WE </a:t>
            </a:r>
            <a:r>
              <a:rPr lang="fr-FR" sz="1600" i="1" dirty="0">
                <a:latin typeface="Aileron" panose="00000500000000000000" pitchFamily="50" charset="0"/>
              </a:rPr>
              <a:t>(3 au 5 mars) : </a:t>
            </a:r>
            <a:r>
              <a:rPr lang="fr-FR" sz="1600" b="1" dirty="0" err="1">
                <a:latin typeface="Aileron" panose="00000500000000000000" pitchFamily="50" charset="0"/>
                <a:hlinkClick r:id="rId9"/>
              </a:rPr>
              <a:t>Hackatournesol</a:t>
            </a:r>
            <a:r>
              <a:rPr lang="fr-FR" sz="1600" b="1" dirty="0">
                <a:latin typeface="Aileron" panose="00000500000000000000" pitchFamily="50" charset="0"/>
              </a:rPr>
              <a:t> </a:t>
            </a:r>
            <a:r>
              <a:rPr lang="fr-FR" sz="1600" dirty="0">
                <a:latin typeface="Aileron" panose="00000500000000000000" pitchFamily="50" charset="0"/>
              </a:rPr>
              <a:t>à Marseille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Aider à promouvoir le contenu d'intérêt général dans les algorithmes de recommandation de contenu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1F0840-11C7-D81D-3D12-663AC0B5F678}"/>
              </a:ext>
            </a:extLst>
          </p:cNvPr>
          <p:cNvSpPr txBox="1"/>
          <p:nvPr/>
        </p:nvSpPr>
        <p:spPr>
          <a:xfrm>
            <a:off x="558195" y="5401291"/>
            <a:ext cx="10675585" cy="106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A prévoir </a:t>
            </a:r>
            <a:r>
              <a:rPr lang="fr-FR" sz="1600" b="1" dirty="0">
                <a:latin typeface="Aileron" panose="00000500000000000000" pitchFamily="50" charset="0"/>
              </a:rPr>
              <a:t>avec vous fin mars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dirty="0">
                <a:latin typeface="Aileron" panose="00000500000000000000" pitchFamily="50" charset="0"/>
              </a:rPr>
              <a:t>Quota climat : nouvelle brique du projet (classifieur)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dirty="0">
                <a:latin typeface="Aileron" panose="00000500000000000000" pitchFamily="50" charset="0"/>
              </a:rPr>
              <a:t>Point pilotage de la nouvelle antenne D4G Grenoble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F729B14-3925-C570-1266-E167D74FB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50" y="3890743"/>
            <a:ext cx="1038091" cy="10380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287923-C5F9-5C24-0E1E-68CCFF819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81" y="2184458"/>
            <a:ext cx="1056328" cy="10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1230352" y="1541190"/>
            <a:ext cx="9289844" cy="3925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400" b="1" dirty="0">
                <a:latin typeface="Aileron" panose="00000500000000000000" pitchFamily="50" charset="0"/>
              </a:rPr>
              <a:t>Restons en contact !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Abonnez-vous à notre mail-liste !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=&gt;  </a:t>
            </a:r>
            <a:r>
              <a:rPr lang="fr-FR" sz="1600" dirty="0">
                <a:latin typeface="Aileron" panose="00000500000000000000" pitchFamily="50" charset="0"/>
                <a:hlinkClick r:id="rId3"/>
              </a:rPr>
              <a:t>https://framalistes.org/sympa/subscribe/infos-dataforgood-grenoble</a:t>
            </a:r>
            <a:r>
              <a:rPr lang="fr-FR" sz="1600" dirty="0">
                <a:latin typeface="Aileron" panose="00000500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Et venez nous voir à l’apéro si ça vous dit de participer avec nous à l’organisation ! </a:t>
            </a:r>
            <a:r>
              <a:rPr lang="fr-FR" sz="1600" dirty="0">
                <a:latin typeface="Aileron" panose="00000500000000000000" pitchFamily="50" charset="0"/>
                <a:sym typeface="Wingdings" panose="05000000000000000000" pitchFamily="2" charset="2"/>
              </a:rPr>
              <a:t></a:t>
            </a: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6BA04-959E-C275-7D75-5795D7DCE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108" y="2846070"/>
            <a:ext cx="1783080" cy="178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705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444</Words>
  <Application>Microsoft Office PowerPoint</Application>
  <PresentationFormat>Grand écran</PresentationFormat>
  <Paragraphs>52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Aileron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for Good</dc:title>
  <dc:creator>Elise Pupier</dc:creator>
  <cp:lastModifiedBy>Pierre-Loïc</cp:lastModifiedBy>
  <cp:revision>15</cp:revision>
  <dcterms:created xsi:type="dcterms:W3CDTF">2022-12-07T17:16:43Z</dcterms:created>
  <dcterms:modified xsi:type="dcterms:W3CDTF">2023-02-26T20:11:57Z</dcterms:modified>
</cp:coreProperties>
</file>